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3A1F-99DE-8A42-AACC-1B201A60A805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B405-2D9C-3E41-B91D-9D96EC857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839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3A1F-99DE-8A42-AACC-1B201A60A805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B405-2D9C-3E41-B91D-9D96EC857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755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3A1F-99DE-8A42-AACC-1B201A60A805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B405-2D9C-3E41-B91D-9D96EC857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693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3A1F-99DE-8A42-AACC-1B201A60A805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B405-2D9C-3E41-B91D-9D96EC857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302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3A1F-99DE-8A42-AACC-1B201A60A805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B405-2D9C-3E41-B91D-9D96EC857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195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3A1F-99DE-8A42-AACC-1B201A60A805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B405-2D9C-3E41-B91D-9D96EC857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939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3A1F-99DE-8A42-AACC-1B201A60A805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B405-2D9C-3E41-B91D-9D96EC857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02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3A1F-99DE-8A42-AACC-1B201A60A805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B405-2D9C-3E41-B91D-9D96EC857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304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3A1F-99DE-8A42-AACC-1B201A60A805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B405-2D9C-3E41-B91D-9D96EC857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44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3A1F-99DE-8A42-AACC-1B201A60A805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B405-2D9C-3E41-B91D-9D96EC857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966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3A1F-99DE-8A42-AACC-1B201A60A805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B405-2D9C-3E41-B91D-9D96EC857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133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63A1F-99DE-8A42-AACC-1B201A60A805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CB405-2D9C-3E41-B91D-9D96EC857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418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Haiti Mouvement Pour La Paix Annual Report 2013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636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Haiti Mouvement Pour La Paix Annual Report 2013</vt:lpstr>
    </vt:vector>
  </TitlesOfParts>
  <Company>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WPlook.com</dc:title>
  <dc:creator>v v</dc:creator>
  <cp:lastModifiedBy>Haiti Mouvement Pour La Paix</cp:lastModifiedBy>
  <cp:revision>3</cp:revision>
  <dcterms:created xsi:type="dcterms:W3CDTF">2013-08-01T01:38:08Z</dcterms:created>
  <dcterms:modified xsi:type="dcterms:W3CDTF">2018-06-17T02:05:42Z</dcterms:modified>
</cp:coreProperties>
</file>